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2" r:id="rId10"/>
    <p:sldId id="268" r:id="rId11"/>
    <p:sldId id="267" r:id="rId12"/>
    <p:sldId id="266" r:id="rId13"/>
    <p:sldId id="265" r:id="rId14"/>
    <p:sldId id="269" r:id="rId15"/>
    <p:sldId id="272" r:id="rId16"/>
    <p:sldId id="271" r:id="rId17"/>
    <p:sldId id="270" r:id="rId18"/>
    <p:sldId id="279" r:id="rId19"/>
    <p:sldId id="278" r:id="rId20"/>
    <p:sldId id="277" r:id="rId21"/>
    <p:sldId id="273" r:id="rId22"/>
    <p:sldId id="276" r:id="rId23"/>
    <p:sldId id="275" r:id="rId24"/>
    <p:sldId id="274" r:id="rId25"/>
    <p:sldId id="280" r:id="rId26"/>
    <p:sldId id="284" r:id="rId27"/>
    <p:sldId id="283" r:id="rId28"/>
    <p:sldId id="282" r:id="rId29"/>
    <p:sldId id="281" r:id="rId30"/>
    <p:sldId id="295" r:id="rId31"/>
    <p:sldId id="289" r:id="rId32"/>
    <p:sldId id="288" r:id="rId33"/>
    <p:sldId id="287" r:id="rId34"/>
    <p:sldId id="286" r:id="rId35"/>
    <p:sldId id="285" r:id="rId36"/>
    <p:sldId id="291" r:id="rId37"/>
    <p:sldId id="294" r:id="rId38"/>
    <p:sldId id="293" r:id="rId39"/>
    <p:sldId id="292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433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394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109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764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88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459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351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174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9648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43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5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76E28-AC5A-492D-9BEB-757DA09914D8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23FC4-9D51-4961-88F0-88B6B4A904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869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13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53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6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07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70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76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85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5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46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77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7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58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74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0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52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2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68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72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19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38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4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12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7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30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11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7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30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15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4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60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50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7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93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62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10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0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9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57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75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Office PowerPoint</Application>
  <PresentationFormat>Ekran Gösterisi (4:3)</PresentationFormat>
  <Paragraphs>0</Paragraphs>
  <Slides>39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Kullanıcısı</dc:creator>
  <cp:lastModifiedBy>Windows Kullanıcısı</cp:lastModifiedBy>
  <cp:revision>5</cp:revision>
  <dcterms:created xsi:type="dcterms:W3CDTF">2018-11-23T13:18:43Z</dcterms:created>
  <dcterms:modified xsi:type="dcterms:W3CDTF">2019-03-13T06:10:26Z</dcterms:modified>
</cp:coreProperties>
</file>